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D3E3ED6-9DEF-F94D-AFF3-5BAD07820301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napToGrid="0" snapToObjects="1">
      <p:cViewPr varScale="1">
        <p:scale>
          <a:sx n="83" d="100"/>
          <a:sy n="83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16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46C69-7876-BC4E-8CDE-068398A5052C}" type="datetimeFigureOut">
              <a:rPr lang="es-ES_tradnl" smtClean="0"/>
              <a:t>31/10/2025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DA92D-6561-F44B-B4D5-22AFA3A3D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A92D-6561-F44B-B4D5-22AFA3A3DC1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FEC67-49B2-8416-0DC8-090AC76D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681559-A5C3-02B0-3C04-80DC9DB8E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33A6EB-7EC7-EADA-966B-1F13DBC9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9B-878F-4225-8A9D-26145BF67744}" type="datetimeFigureOut">
              <a:rPr lang="es-ES_tradnl" smtClean="0"/>
              <a:t>31/10/2025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8E0E3F-DEF2-5B16-0E45-48CAA439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4681F-84E9-6711-040D-C4FAE603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AC84-F1AE-4FF9-B42E-C35AEA54B64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CE39E3-6746-F28A-878B-FF2B160C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7279" y="336736"/>
            <a:ext cx="111304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B675-CD7F-3E46-AB17-DFB2B23E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CF5D4-AD98-0EEF-F2A7-FB96FD07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7475F-4871-4E23-6C6B-8FCB5FB9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9B-878F-4225-8A9D-26145BF67744}" type="datetimeFigureOut">
              <a:rPr lang="es-ES_tradnl" smtClean="0"/>
              <a:t>31/10/2025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2DF42-FA39-1B05-B811-9F829DB0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C5789-F159-2E40-85B9-8ADD3B5C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AC84-F1AE-4FF9-B42E-C35AEA54B64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19D891-4569-6C12-3DCD-9D9026437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7279" y="336736"/>
            <a:ext cx="111304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032DD7-EF84-0105-2FA4-BF94ECB2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166D9B-35F5-DD28-AC21-4A422A7E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CBFC2-497A-0A18-B6A5-57317A912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BB9B-878F-4225-8A9D-26145BF67744}" type="datetimeFigureOut">
              <a:rPr lang="es-ES_tradnl" smtClean="0"/>
              <a:t>31/10/2025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DD912-07A2-006D-B9A3-BD9725AE0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F9E9C6-4E90-F452-4CD8-850CF1338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AC84-F1AE-4FF9-B42E-C35AEA54B6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70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FA9670-72CD-3BB2-A012-CE7A903D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377" y="405565"/>
            <a:ext cx="2214623" cy="983085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4A5416A5-C2BF-47FC-A8EE-C3BB909B0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8229"/>
            <a:ext cx="9144000" cy="716744"/>
          </a:xfrm>
        </p:spPr>
        <p:txBody>
          <a:bodyPr>
            <a:normAutofit/>
          </a:bodyPr>
          <a:lstStyle/>
          <a:p>
            <a:r>
              <a:rPr lang="es-ES_tradnl" sz="3200" dirty="0"/>
              <a:t>Zaragoza, 27 y 28 de noviembre de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4C31EB-5E77-742B-C972-7B7D456E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9216"/>
            <a:ext cx="12192000" cy="9387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AA9FD5-1782-BF50-E6E2-24C7FCAB6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094" y="1053027"/>
            <a:ext cx="7967954" cy="35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B7B087-01F2-93DC-2744-3CAFCBE1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77" y="365125"/>
            <a:ext cx="2214623" cy="983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9E8C84-BD51-84A2-3314-1BB2A96C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4BF73-0D81-D216-4E26-D990EF95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027482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</Words>
  <Application>Microsoft Office PowerPoint</Application>
  <PresentationFormat>Panorámica</PresentationFormat>
  <Paragraphs>2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Duran Boldova</dc:creator>
  <cp:lastModifiedBy>José Ignacio Lorenzo</cp:lastModifiedBy>
  <cp:revision>10</cp:revision>
  <cp:lastPrinted>2017-10-31T09:41:16Z</cp:lastPrinted>
  <dcterms:created xsi:type="dcterms:W3CDTF">2017-10-31T09:28:21Z</dcterms:created>
  <dcterms:modified xsi:type="dcterms:W3CDTF">2025-10-31T14:32:23Z</dcterms:modified>
</cp:coreProperties>
</file>